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4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5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1" r:id="rId2"/>
    <p:sldMasterId id="2147483723" r:id="rId3"/>
    <p:sldMasterId id="2147483801" r:id="rId4"/>
    <p:sldMasterId id="2147483855" r:id="rId5"/>
    <p:sldMasterId id="2147483909" r:id="rId6"/>
  </p:sldMasterIdLst>
  <p:sldIdLst>
    <p:sldId id="263" r:id="rId7"/>
    <p:sldId id="265" r:id="rId8"/>
    <p:sldId id="268" r:id="rId9"/>
    <p:sldId id="273" r:id="rId10"/>
    <p:sldId id="264" r:id="rId11"/>
    <p:sldId id="269" r:id="rId12"/>
    <p:sldId id="270" r:id="rId13"/>
    <p:sldId id="275" r:id="rId14"/>
    <p:sldId id="271" r:id="rId15"/>
    <p:sldId id="259" r:id="rId16"/>
    <p:sldId id="276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isa" initials="R" lastIdx="1" clrIdx="0">
    <p:extLst>
      <p:ext uri="{19B8F6BF-5375-455C-9EA6-DF929625EA0E}">
        <p15:presenceInfo xmlns:p15="http://schemas.microsoft.com/office/powerpoint/2012/main" userId="Rais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prstClr val="white">
                    <a:alpha val="60000"/>
                  </a:prstClr>
                </a:solidFill>
              </a:rPr>
              <a:pPr/>
              <a:t>5/2/2019</a:t>
            </a:fld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534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90664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784820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5107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8683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0483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646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0757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8043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5217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7840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2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6827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0065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0375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147309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2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93836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13609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968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7022-8748-4787-8AD5-76C63EB0DA4F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92634-2186-403F-8571-AD6B4C369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34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940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097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705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043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329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61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3734376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70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9465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5639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prstClr val="white">
                    <a:alpha val="60000"/>
                  </a:prstClr>
                </a:solidFill>
              </a:rPr>
              <a:pPr/>
              <a:t>5/2/2019</a:t>
            </a:fld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0422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9688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0343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6157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0876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0087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5758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7681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736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4180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7712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8011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047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0917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0420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8489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7479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6798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8373269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156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6417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704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prstClr val="white">
                    <a:alpha val="60000"/>
                  </a:prstClr>
                </a:solidFill>
              </a:rPr>
              <a:pPr/>
              <a:t>5/2/2019</a:t>
            </a:fld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132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31158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0596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404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164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5579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4502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8086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36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57511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67786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15125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628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5345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71391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44710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9164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1044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30497213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945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50510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52652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prstClr val="white">
                    <a:alpha val="60000"/>
                  </a:prstClr>
                </a:solidFill>
              </a:rPr>
              <a:pPr/>
              <a:t>5/2/2019</a:t>
            </a:fld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6258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2315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51283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1068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62818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3120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393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7583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718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29816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04788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90469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0F6FC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86091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89470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30905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0282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8924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65908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39026704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734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6736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009846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prstClr val="white">
                    <a:alpha val="60000"/>
                  </a:prstClr>
                </a:solidFill>
              </a:rPr>
              <a:pPr/>
              <a:t>5/2/2019</a:t>
            </a:fld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743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69594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2055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616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79729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25939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953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2816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503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62884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11884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22914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564583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02284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374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19445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5540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73191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43556225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982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3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19" Type="http://schemas.openxmlformats.org/officeDocument/2006/relationships/slideLayout" Target="../slideLayouts/slideLayout79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Relationship Id="rId22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83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90.xml"/><Relationship Id="rId19" Type="http://schemas.openxmlformats.org/officeDocument/2006/relationships/slideLayout" Target="../slideLayouts/slideLayout99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slideLayout" Target="../slideLayouts/slideLayout113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12.xml"/><Relationship Id="rId17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1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14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355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40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47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4151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  <p:sldLayoutId id="2147483872" r:id="rId17"/>
    <p:sldLayoutId id="2147483840" r:id="rId18"/>
    <p:sldLayoutId id="2147483841" r:id="rId19"/>
    <p:sldLayoutId id="2147483842" r:id="rId2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A2935-70C7-415A-9F54-F16B8BEAC7E5}" type="datetimeFigureOut">
              <a:rPr lang="en-US" smtClean="0">
                <a:solidFill>
                  <a:srgbClr val="0F6FC6"/>
                </a:solidFill>
              </a:rPr>
              <a:pPr/>
              <a:t>5/2/2019</a:t>
            </a:fld>
            <a:endParaRPr lang="en-US">
              <a:solidFill>
                <a:srgbClr val="0F6F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F6F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07F34-669F-4DE4-A85A-5E3DDC63F96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411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  <p:sldLayoutId id="2147483923" r:id="rId14"/>
    <p:sldLayoutId id="2147483924" r:id="rId15"/>
    <p:sldLayoutId id="2147483925" r:id="rId16"/>
    <p:sldLayoutId id="214748392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15901" y="2232259"/>
            <a:ext cx="53962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rgbClr val="DBEFF9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SHOOT ME 		   IF</a:t>
            </a:r>
          </a:p>
          <a:p>
            <a:r>
              <a:rPr lang="en-US" sz="6000" b="1" dirty="0" smtClean="0">
                <a:solidFill>
                  <a:srgbClr val="DBEFF9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YOU CAN</a:t>
            </a:r>
            <a:endParaRPr lang="en-US" sz="6000" b="1" dirty="0">
              <a:solidFill>
                <a:srgbClr val="DBEFF9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41" y="436099"/>
            <a:ext cx="4431323" cy="58187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511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400" y="92836"/>
            <a:ext cx="8001000" cy="66597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000" y="1701800"/>
            <a:ext cx="3670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ENVIRONMENT SETUP:</a:t>
            </a:r>
            <a:endParaRPr lang="en-US" sz="4000" b="1" dirty="0">
              <a:solidFill>
                <a:schemeClr val="bg2">
                  <a:lumMod val="40000"/>
                  <a:lumOff val="6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99845" y="92836"/>
            <a:ext cx="1187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/>
              </a:rPr>
              <a:t>10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4965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000" y="1701800"/>
            <a:ext cx="367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START SCENE:</a:t>
            </a:r>
            <a:endParaRPr lang="en-US" sz="4000" b="1" dirty="0">
              <a:solidFill>
                <a:schemeClr val="bg2">
                  <a:lumMod val="40000"/>
                  <a:lumOff val="60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764" y="368490"/>
            <a:ext cx="8490235" cy="64895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395881" y="-197134"/>
            <a:ext cx="1023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/>
              </a:rPr>
              <a:t>11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854424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78DBB12-AE4F-4FF6-832E-80B452C657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50" b="89250" l="9650" r="9235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3" t="16424" r="8068" b="9953"/>
          <a:stretch/>
        </p:blipFill>
        <p:spPr>
          <a:xfrm>
            <a:off x="2006221" y="731527"/>
            <a:ext cx="7861110" cy="612647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1218462" y="92836"/>
            <a:ext cx="1187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/>
              </a:rPr>
              <a:t>12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70526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auto">
          <a:xfrm>
            <a:off x="379828" y="2180492"/>
            <a:ext cx="11394829" cy="467750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4817879" y="5318193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smtClean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RAISA FARIHA</a:t>
            </a:r>
            <a:endParaRPr lang="en-US" sz="2000" b="1" dirty="0">
              <a:solidFill>
                <a:srgbClr val="0F6FC6">
                  <a:lumMod val="75000"/>
                </a:srgb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1231468" y="5725453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160041041</a:t>
            </a:r>
            <a:endParaRPr lang="en-US" sz="1400" b="1" dirty="0">
              <a:solidFill>
                <a:srgbClr val="0F6FC6">
                  <a:lumMod val="75000"/>
                </a:srgb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8884958" y="5185153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FABIHA IFFAT</a:t>
            </a: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9297852" y="5614318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160041072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3" b="6953"/>
          <a:stretch>
            <a:fillRect/>
          </a:stretch>
        </p:blipFill>
        <p:spPr>
          <a:xfrm>
            <a:off x="737129" y="2459549"/>
            <a:ext cx="2247167" cy="2579588"/>
          </a:xfrm>
        </p:spPr>
      </p:pic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64" b="9564"/>
          <a:stretch>
            <a:fillRect/>
          </a:stretch>
        </p:blipFill>
        <p:spPr>
          <a:xfrm>
            <a:off x="8709673" y="2531012"/>
            <a:ext cx="2178050" cy="2643188"/>
          </a:xfrm>
        </p:spPr>
      </p:pic>
      <p:sp>
        <p:nvSpPr>
          <p:cNvPr id="16" name="Title 2"/>
          <p:cNvSpPr txBox="1">
            <a:spLocks/>
          </p:cNvSpPr>
          <p:nvPr/>
        </p:nvSpPr>
        <p:spPr>
          <a:xfrm>
            <a:off x="5207287" y="5680838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160041049</a:t>
            </a:r>
            <a:endParaRPr lang="en-US" sz="1400" b="1" dirty="0">
              <a:solidFill>
                <a:srgbClr val="0F6FC6">
                  <a:lumMod val="75000"/>
                </a:srgb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itle 2"/>
          <p:cNvSpPr txBox="1">
            <a:spLocks/>
          </p:cNvSpPr>
          <p:nvPr/>
        </p:nvSpPr>
        <p:spPr>
          <a:xfrm>
            <a:off x="520427" y="5318194"/>
            <a:ext cx="3677671" cy="4072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smtClean="0">
                <a:solidFill>
                  <a:srgbClr val="0F6FC6">
                    <a:lumMod val="75000"/>
                  </a:srgbClr>
                </a:solidFill>
                <a:latin typeface="Source Sans Pro" charset="0"/>
                <a:ea typeface="Source Sans Pro" charset="0"/>
                <a:cs typeface="Source Sans Pro" charset="0"/>
              </a:rPr>
              <a:t>NOVERA TASNUBA </a:t>
            </a:r>
            <a:endParaRPr lang="en-US" sz="2000" b="1" dirty="0">
              <a:solidFill>
                <a:srgbClr val="0F6FC6">
                  <a:lumMod val="75000"/>
                </a:srgb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26048" y="1012874"/>
            <a:ext cx="4908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DBEFF9">
                    <a:lumMod val="90000"/>
                  </a:srgbClr>
                </a:solidFill>
                <a:latin typeface="Bauhaus 93" panose="04030905020B02020C02" pitchFamily="82" charset="0"/>
              </a:rPr>
              <a:t>TEAM MEMBERS</a:t>
            </a:r>
            <a:endParaRPr lang="en-US" sz="5400" dirty="0">
              <a:solidFill>
                <a:srgbClr val="DBEFF9">
                  <a:lumMod val="90000"/>
                </a:srgbClr>
              </a:solidFill>
              <a:latin typeface="Bauhaus 93" panose="04030905020B02020C02" pitchFamily="82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595" y="2739094"/>
            <a:ext cx="1737009" cy="217184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318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8"/>
          <p:cNvSpPr>
            <a:spLocks/>
          </p:cNvSpPr>
          <p:nvPr/>
        </p:nvSpPr>
        <p:spPr bwMode="auto">
          <a:xfrm>
            <a:off x="1071154" y="1379950"/>
            <a:ext cx="6196161" cy="892628"/>
          </a:xfrm>
          <a:custGeom>
            <a:avLst/>
            <a:gdLst>
              <a:gd name="T0" fmla="*/ 2129 w 2274"/>
              <a:gd name="T1" fmla="*/ 0 h 441"/>
              <a:gd name="T2" fmla="*/ 2274 w 2274"/>
              <a:gd name="T3" fmla="*/ 219 h 441"/>
              <a:gd name="T4" fmla="*/ 2129 w 2274"/>
              <a:gd name="T5" fmla="*/ 441 h 441"/>
              <a:gd name="T6" fmla="*/ 1066 w 2274"/>
              <a:gd name="T7" fmla="*/ 441 h 441"/>
              <a:gd name="T8" fmla="*/ 0 w 2274"/>
              <a:gd name="T9" fmla="*/ 441 h 441"/>
              <a:gd name="T10" fmla="*/ 0 w 2274"/>
              <a:gd name="T11" fmla="*/ 219 h 441"/>
              <a:gd name="T12" fmla="*/ 0 w 2274"/>
              <a:gd name="T13" fmla="*/ 0 h 441"/>
              <a:gd name="T14" fmla="*/ 1066 w 2274"/>
              <a:gd name="T15" fmla="*/ 0 h 441"/>
              <a:gd name="T16" fmla="*/ 2129 w 2274"/>
              <a:gd name="T17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74" h="441">
                <a:moveTo>
                  <a:pt x="2129" y="0"/>
                </a:moveTo>
                <a:lnTo>
                  <a:pt x="2274" y="219"/>
                </a:lnTo>
                <a:lnTo>
                  <a:pt x="2129" y="441"/>
                </a:lnTo>
                <a:lnTo>
                  <a:pt x="1066" y="441"/>
                </a:lnTo>
                <a:lnTo>
                  <a:pt x="0" y="441"/>
                </a:lnTo>
                <a:lnTo>
                  <a:pt x="0" y="219"/>
                </a:lnTo>
                <a:lnTo>
                  <a:pt x="0" y="0"/>
                </a:lnTo>
                <a:lnTo>
                  <a:pt x="1066" y="0"/>
                </a:lnTo>
                <a:lnTo>
                  <a:pt x="212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91440" rIns="457200" bIns="0" numCol="1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SHOOTING GAME</a:t>
            </a:r>
            <a:endParaRPr lang="en-US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9" name="Freeform 8"/>
          <p:cNvSpPr>
            <a:spLocks/>
          </p:cNvSpPr>
          <p:nvPr/>
        </p:nvSpPr>
        <p:spPr bwMode="auto">
          <a:xfrm>
            <a:off x="1090999" y="2186581"/>
            <a:ext cx="7512789" cy="892628"/>
          </a:xfrm>
          <a:custGeom>
            <a:avLst/>
            <a:gdLst>
              <a:gd name="T0" fmla="*/ 2129 w 2274"/>
              <a:gd name="T1" fmla="*/ 0 h 441"/>
              <a:gd name="T2" fmla="*/ 2274 w 2274"/>
              <a:gd name="T3" fmla="*/ 219 h 441"/>
              <a:gd name="T4" fmla="*/ 2129 w 2274"/>
              <a:gd name="T5" fmla="*/ 441 h 441"/>
              <a:gd name="T6" fmla="*/ 1066 w 2274"/>
              <a:gd name="T7" fmla="*/ 441 h 441"/>
              <a:gd name="T8" fmla="*/ 0 w 2274"/>
              <a:gd name="T9" fmla="*/ 441 h 441"/>
              <a:gd name="T10" fmla="*/ 0 w 2274"/>
              <a:gd name="T11" fmla="*/ 219 h 441"/>
              <a:gd name="T12" fmla="*/ 0 w 2274"/>
              <a:gd name="T13" fmla="*/ 0 h 441"/>
              <a:gd name="T14" fmla="*/ 1066 w 2274"/>
              <a:gd name="T15" fmla="*/ 0 h 441"/>
              <a:gd name="T16" fmla="*/ 2129 w 2274"/>
              <a:gd name="T17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74" h="441">
                <a:moveTo>
                  <a:pt x="2129" y="0"/>
                </a:moveTo>
                <a:lnTo>
                  <a:pt x="2274" y="219"/>
                </a:lnTo>
                <a:lnTo>
                  <a:pt x="2129" y="441"/>
                </a:lnTo>
                <a:lnTo>
                  <a:pt x="1066" y="441"/>
                </a:lnTo>
                <a:lnTo>
                  <a:pt x="0" y="441"/>
                </a:lnTo>
                <a:lnTo>
                  <a:pt x="0" y="219"/>
                </a:lnTo>
                <a:lnTo>
                  <a:pt x="0" y="0"/>
                </a:lnTo>
                <a:lnTo>
                  <a:pt x="1066" y="0"/>
                </a:lnTo>
                <a:lnTo>
                  <a:pt x="212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91440" rIns="457200" bIns="0" numCol="1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SUITABLE FOR A FIXED AGE</a:t>
            </a:r>
            <a:endParaRPr lang="en-US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0" name="Freeform 8"/>
          <p:cNvSpPr>
            <a:spLocks/>
          </p:cNvSpPr>
          <p:nvPr/>
        </p:nvSpPr>
        <p:spPr bwMode="auto">
          <a:xfrm>
            <a:off x="1026162" y="3060978"/>
            <a:ext cx="9088509" cy="892628"/>
          </a:xfrm>
          <a:custGeom>
            <a:avLst/>
            <a:gdLst>
              <a:gd name="T0" fmla="*/ 2129 w 2274"/>
              <a:gd name="T1" fmla="*/ 0 h 441"/>
              <a:gd name="T2" fmla="*/ 2274 w 2274"/>
              <a:gd name="T3" fmla="*/ 219 h 441"/>
              <a:gd name="T4" fmla="*/ 2129 w 2274"/>
              <a:gd name="T5" fmla="*/ 441 h 441"/>
              <a:gd name="T6" fmla="*/ 1066 w 2274"/>
              <a:gd name="T7" fmla="*/ 441 h 441"/>
              <a:gd name="T8" fmla="*/ 0 w 2274"/>
              <a:gd name="T9" fmla="*/ 441 h 441"/>
              <a:gd name="T10" fmla="*/ 0 w 2274"/>
              <a:gd name="T11" fmla="*/ 219 h 441"/>
              <a:gd name="T12" fmla="*/ 0 w 2274"/>
              <a:gd name="T13" fmla="*/ 0 h 441"/>
              <a:gd name="T14" fmla="*/ 1066 w 2274"/>
              <a:gd name="T15" fmla="*/ 0 h 441"/>
              <a:gd name="T16" fmla="*/ 2129 w 2274"/>
              <a:gd name="T17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74" h="441">
                <a:moveTo>
                  <a:pt x="2129" y="0"/>
                </a:moveTo>
                <a:lnTo>
                  <a:pt x="2274" y="219"/>
                </a:lnTo>
                <a:lnTo>
                  <a:pt x="2129" y="441"/>
                </a:lnTo>
                <a:lnTo>
                  <a:pt x="1066" y="441"/>
                </a:lnTo>
                <a:lnTo>
                  <a:pt x="0" y="441"/>
                </a:lnTo>
                <a:lnTo>
                  <a:pt x="0" y="219"/>
                </a:lnTo>
                <a:lnTo>
                  <a:pt x="0" y="0"/>
                </a:lnTo>
                <a:lnTo>
                  <a:pt x="1066" y="0"/>
                </a:lnTo>
                <a:lnTo>
                  <a:pt x="212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91440" rIns="457200" bIns="0" numCol="1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en-US" sz="2000" dirty="0" smtClean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CAN PLAY ANYTIME,ANYWHERE</a:t>
            </a:r>
            <a:endParaRPr lang="en-US" sz="20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1" name="Freeform 8"/>
          <p:cNvSpPr>
            <a:spLocks/>
          </p:cNvSpPr>
          <p:nvPr/>
        </p:nvSpPr>
        <p:spPr bwMode="auto">
          <a:xfrm>
            <a:off x="979848" y="3966008"/>
            <a:ext cx="10471254" cy="862713"/>
          </a:xfrm>
          <a:custGeom>
            <a:avLst/>
            <a:gdLst>
              <a:gd name="T0" fmla="*/ 2129 w 2274"/>
              <a:gd name="T1" fmla="*/ 0 h 441"/>
              <a:gd name="T2" fmla="*/ 2274 w 2274"/>
              <a:gd name="T3" fmla="*/ 219 h 441"/>
              <a:gd name="T4" fmla="*/ 2129 w 2274"/>
              <a:gd name="T5" fmla="*/ 441 h 441"/>
              <a:gd name="T6" fmla="*/ 1066 w 2274"/>
              <a:gd name="T7" fmla="*/ 441 h 441"/>
              <a:gd name="T8" fmla="*/ 0 w 2274"/>
              <a:gd name="T9" fmla="*/ 441 h 441"/>
              <a:gd name="T10" fmla="*/ 0 w 2274"/>
              <a:gd name="T11" fmla="*/ 219 h 441"/>
              <a:gd name="T12" fmla="*/ 0 w 2274"/>
              <a:gd name="T13" fmla="*/ 0 h 441"/>
              <a:gd name="T14" fmla="*/ 1066 w 2274"/>
              <a:gd name="T15" fmla="*/ 0 h 441"/>
              <a:gd name="T16" fmla="*/ 2129 w 2274"/>
              <a:gd name="T17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74" h="441">
                <a:moveTo>
                  <a:pt x="2129" y="0"/>
                </a:moveTo>
                <a:lnTo>
                  <a:pt x="2274" y="219"/>
                </a:lnTo>
                <a:lnTo>
                  <a:pt x="2129" y="441"/>
                </a:lnTo>
                <a:lnTo>
                  <a:pt x="1066" y="441"/>
                </a:lnTo>
                <a:lnTo>
                  <a:pt x="0" y="441"/>
                </a:lnTo>
                <a:lnTo>
                  <a:pt x="0" y="219"/>
                </a:lnTo>
                <a:lnTo>
                  <a:pt x="0" y="0"/>
                </a:lnTo>
                <a:lnTo>
                  <a:pt x="1066" y="0"/>
                </a:lnTo>
                <a:lnTo>
                  <a:pt x="2129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xtLst/>
        </p:spPr>
        <p:txBody>
          <a:bodyPr vert="horz" wrap="square" lIns="91440" tIns="91440" rIns="457200" bIns="0" numCol="1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en-US" sz="2000" dirty="0" smtClean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WHY PLAY? BECAUSE IT’S FUN!!</a:t>
            </a:r>
            <a:endParaRPr lang="en-US" sz="20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1310747"/>
            <a:ext cx="3437263" cy="3517976"/>
          </a:xfrm>
          <a:custGeom>
            <a:avLst/>
            <a:gdLst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3437263 w 3437263"/>
              <a:gd name="connsiteY2" fmla="*/ 3517976 h 3517976"/>
              <a:gd name="connsiteX3" fmla="*/ 0 w 3437263"/>
              <a:gd name="connsiteY3" fmla="*/ 3517976 h 3517976"/>
              <a:gd name="connsiteX4" fmla="*/ 0 w 3437263"/>
              <a:gd name="connsiteY4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3426246 w 3437263"/>
              <a:gd name="connsiteY2" fmla="*/ 749407 h 3517976"/>
              <a:gd name="connsiteX3" fmla="*/ 3437263 w 3437263"/>
              <a:gd name="connsiteY3" fmla="*/ 3517976 h 3517976"/>
              <a:gd name="connsiteX4" fmla="*/ 0 w 3437263"/>
              <a:gd name="connsiteY4" fmla="*/ 3517976 h 3517976"/>
              <a:gd name="connsiteX5" fmla="*/ 0 w 3437263"/>
              <a:gd name="connsiteY5" fmla="*/ 0 h 3517976"/>
              <a:gd name="connsiteX0" fmla="*/ 0 w 3542166"/>
              <a:gd name="connsiteY0" fmla="*/ 0 h 3517976"/>
              <a:gd name="connsiteX1" fmla="*/ 3437263 w 3542166"/>
              <a:gd name="connsiteY1" fmla="*/ 0 h 3517976"/>
              <a:gd name="connsiteX2" fmla="*/ 3426246 w 3542166"/>
              <a:gd name="connsiteY2" fmla="*/ 749407 h 3517976"/>
              <a:gd name="connsiteX3" fmla="*/ 2060154 w 3542166"/>
              <a:gd name="connsiteY3" fmla="*/ 628222 h 3517976"/>
              <a:gd name="connsiteX4" fmla="*/ 3437263 w 3542166"/>
              <a:gd name="connsiteY4" fmla="*/ 3517976 h 3517976"/>
              <a:gd name="connsiteX5" fmla="*/ 0 w 3542166"/>
              <a:gd name="connsiteY5" fmla="*/ 3517976 h 3517976"/>
              <a:gd name="connsiteX6" fmla="*/ 0 w 3542166"/>
              <a:gd name="connsiteY6" fmla="*/ 0 h 3517976"/>
              <a:gd name="connsiteX0" fmla="*/ 0 w 3542166"/>
              <a:gd name="connsiteY0" fmla="*/ 0 h 3517976"/>
              <a:gd name="connsiteX1" fmla="*/ 3437263 w 3542166"/>
              <a:gd name="connsiteY1" fmla="*/ 0 h 3517976"/>
              <a:gd name="connsiteX2" fmla="*/ 2610998 w 3542166"/>
              <a:gd name="connsiteY2" fmla="*/ 132463 h 3517976"/>
              <a:gd name="connsiteX3" fmla="*/ 2060154 w 3542166"/>
              <a:gd name="connsiteY3" fmla="*/ 628222 h 3517976"/>
              <a:gd name="connsiteX4" fmla="*/ 3437263 w 3542166"/>
              <a:gd name="connsiteY4" fmla="*/ 3517976 h 3517976"/>
              <a:gd name="connsiteX5" fmla="*/ 0 w 3542166"/>
              <a:gd name="connsiteY5" fmla="*/ 3517976 h 3517976"/>
              <a:gd name="connsiteX6" fmla="*/ 0 w 3542166"/>
              <a:gd name="connsiteY6" fmla="*/ 0 h 3517976"/>
              <a:gd name="connsiteX0" fmla="*/ 0 w 3533538"/>
              <a:gd name="connsiteY0" fmla="*/ 0 h 3517976"/>
              <a:gd name="connsiteX1" fmla="*/ 3437263 w 3533538"/>
              <a:gd name="connsiteY1" fmla="*/ 0 h 3517976"/>
              <a:gd name="connsiteX2" fmla="*/ 2610998 w 3533538"/>
              <a:gd name="connsiteY2" fmla="*/ 132463 h 3517976"/>
              <a:gd name="connsiteX3" fmla="*/ 1850834 w 3533538"/>
              <a:gd name="connsiteY3" fmla="*/ 980762 h 3517976"/>
              <a:gd name="connsiteX4" fmla="*/ 3437263 w 3533538"/>
              <a:gd name="connsiteY4" fmla="*/ 3517976 h 3517976"/>
              <a:gd name="connsiteX5" fmla="*/ 0 w 3533538"/>
              <a:gd name="connsiteY5" fmla="*/ 3517976 h 3517976"/>
              <a:gd name="connsiteX6" fmla="*/ 0 w 3533538"/>
              <a:gd name="connsiteY6" fmla="*/ 0 h 3517976"/>
              <a:gd name="connsiteX0" fmla="*/ 0 w 3569762"/>
              <a:gd name="connsiteY0" fmla="*/ 0 h 3517976"/>
              <a:gd name="connsiteX1" fmla="*/ 3437263 w 3569762"/>
              <a:gd name="connsiteY1" fmla="*/ 0 h 3517976"/>
              <a:gd name="connsiteX2" fmla="*/ 2610998 w 3569762"/>
              <a:gd name="connsiteY2" fmla="*/ 132463 h 3517976"/>
              <a:gd name="connsiteX3" fmla="*/ 1850834 w 3569762"/>
              <a:gd name="connsiteY3" fmla="*/ 980762 h 3517976"/>
              <a:gd name="connsiteX4" fmla="*/ 2765233 w 3569762"/>
              <a:gd name="connsiteY4" fmla="*/ 2137533 h 3517976"/>
              <a:gd name="connsiteX5" fmla="*/ 3437263 w 3569762"/>
              <a:gd name="connsiteY5" fmla="*/ 3517976 h 3517976"/>
              <a:gd name="connsiteX6" fmla="*/ 0 w 3569762"/>
              <a:gd name="connsiteY6" fmla="*/ 3517976 h 3517976"/>
              <a:gd name="connsiteX7" fmla="*/ 0 w 3569762"/>
              <a:gd name="connsiteY7" fmla="*/ 0 h 3517976"/>
              <a:gd name="connsiteX0" fmla="*/ 0 w 3518459"/>
              <a:gd name="connsiteY0" fmla="*/ 0 h 3517976"/>
              <a:gd name="connsiteX1" fmla="*/ 3437263 w 3518459"/>
              <a:gd name="connsiteY1" fmla="*/ 0 h 3517976"/>
              <a:gd name="connsiteX2" fmla="*/ 2610998 w 3518459"/>
              <a:gd name="connsiteY2" fmla="*/ 132463 h 3517976"/>
              <a:gd name="connsiteX3" fmla="*/ 1850834 w 3518459"/>
              <a:gd name="connsiteY3" fmla="*/ 980762 h 3517976"/>
              <a:gd name="connsiteX4" fmla="*/ 1994052 w 3518459"/>
              <a:gd name="connsiteY4" fmla="*/ 2379904 h 3517976"/>
              <a:gd name="connsiteX5" fmla="*/ 3437263 w 3518459"/>
              <a:gd name="connsiteY5" fmla="*/ 3517976 h 3517976"/>
              <a:gd name="connsiteX6" fmla="*/ 0 w 3518459"/>
              <a:gd name="connsiteY6" fmla="*/ 3517976 h 3517976"/>
              <a:gd name="connsiteX7" fmla="*/ 0 w 3518459"/>
              <a:gd name="connsiteY7" fmla="*/ 0 h 3517976"/>
              <a:gd name="connsiteX0" fmla="*/ 0 w 3518459"/>
              <a:gd name="connsiteY0" fmla="*/ 0 h 3517976"/>
              <a:gd name="connsiteX1" fmla="*/ 3437263 w 3518459"/>
              <a:gd name="connsiteY1" fmla="*/ 0 h 3517976"/>
              <a:gd name="connsiteX2" fmla="*/ 2610998 w 3518459"/>
              <a:gd name="connsiteY2" fmla="*/ 132463 h 3517976"/>
              <a:gd name="connsiteX3" fmla="*/ 1850834 w 3518459"/>
              <a:gd name="connsiteY3" fmla="*/ 980762 h 3517976"/>
              <a:gd name="connsiteX4" fmla="*/ 1994052 w 3518459"/>
              <a:gd name="connsiteY4" fmla="*/ 2379904 h 3517976"/>
              <a:gd name="connsiteX5" fmla="*/ 3437263 w 3518459"/>
              <a:gd name="connsiteY5" fmla="*/ 3517976 h 3517976"/>
              <a:gd name="connsiteX6" fmla="*/ 0 w 3518459"/>
              <a:gd name="connsiteY6" fmla="*/ 3517976 h 3517976"/>
              <a:gd name="connsiteX7" fmla="*/ 0 w 3518459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850834 w 3437263"/>
              <a:gd name="connsiteY3" fmla="*/ 980762 h 3517976"/>
              <a:gd name="connsiteX4" fmla="*/ 1994052 w 3437263"/>
              <a:gd name="connsiteY4" fmla="*/ 2379904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850834 w 3437263"/>
              <a:gd name="connsiteY3" fmla="*/ 980762 h 3517976"/>
              <a:gd name="connsiteX4" fmla="*/ 1994052 w 3437263"/>
              <a:gd name="connsiteY4" fmla="*/ 2379904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850834 w 3437263"/>
              <a:gd name="connsiteY3" fmla="*/ 980762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850834 w 3437263"/>
              <a:gd name="connsiteY3" fmla="*/ 980762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  <a:gd name="connsiteX0" fmla="*/ 0 w 3437263"/>
              <a:gd name="connsiteY0" fmla="*/ 0 h 3517976"/>
              <a:gd name="connsiteX1" fmla="*/ 3437263 w 3437263"/>
              <a:gd name="connsiteY1" fmla="*/ 0 h 3517976"/>
              <a:gd name="connsiteX2" fmla="*/ 2610998 w 3437263"/>
              <a:gd name="connsiteY2" fmla="*/ 132463 h 3517976"/>
              <a:gd name="connsiteX3" fmla="*/ 1762699 w 3437263"/>
              <a:gd name="connsiteY3" fmla="*/ 1476521 h 3517976"/>
              <a:gd name="connsiteX4" fmla="*/ 2302524 w 3437263"/>
              <a:gd name="connsiteY4" fmla="*/ 2831596 h 3517976"/>
              <a:gd name="connsiteX5" fmla="*/ 2644049 w 3437263"/>
              <a:gd name="connsiteY5" fmla="*/ 3517976 h 3517976"/>
              <a:gd name="connsiteX6" fmla="*/ 0 w 3437263"/>
              <a:gd name="connsiteY6" fmla="*/ 3517976 h 3517976"/>
              <a:gd name="connsiteX7" fmla="*/ 0 w 3437263"/>
              <a:gd name="connsiteY7" fmla="*/ 0 h 351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7263" h="3517976">
                <a:moveTo>
                  <a:pt x="0" y="0"/>
                </a:moveTo>
                <a:lnTo>
                  <a:pt x="3437263" y="0"/>
                </a:lnTo>
                <a:cubicBezTo>
                  <a:pt x="3161841" y="44154"/>
                  <a:pt x="3029640" y="22208"/>
                  <a:pt x="2610998" y="132463"/>
                </a:cubicBezTo>
                <a:cubicBezTo>
                  <a:pt x="2234588" y="406092"/>
                  <a:pt x="1860014" y="596453"/>
                  <a:pt x="1762699" y="1476521"/>
                </a:cubicBezTo>
                <a:cubicBezTo>
                  <a:pt x="1733320" y="2031036"/>
                  <a:pt x="1905917" y="2276524"/>
                  <a:pt x="2302524" y="2831596"/>
                </a:cubicBezTo>
                <a:cubicBezTo>
                  <a:pt x="2368625" y="3078196"/>
                  <a:pt x="2256623" y="3508239"/>
                  <a:pt x="2644049" y="3517976"/>
                </a:cubicBezTo>
                <a:lnTo>
                  <a:pt x="0" y="351797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latinLnBrk="1"/>
            <a:endParaRPr lang="en-US" sz="3200" dirty="0">
              <a:solidFill>
                <a:prstClr val="black"/>
              </a:solidFill>
              <a:latin typeface="Source Sans Pro" charset="0"/>
              <a:ea typeface="굴림" charset="-127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1708819" y="1282318"/>
            <a:ext cx="3138575" cy="3622470"/>
          </a:xfrm>
          <a:custGeom>
            <a:avLst/>
            <a:gdLst>
              <a:gd name="connsiteX0" fmla="*/ 1578411 w 3138575"/>
              <a:gd name="connsiteY0" fmla="*/ 94556 h 3622470"/>
              <a:gd name="connsiteX1" fmla="*/ 1125622 w 3138575"/>
              <a:gd name="connsiteY1" fmla="*/ 167441 h 3622470"/>
              <a:gd name="connsiteX2" fmla="*/ 642534 w 3138575"/>
              <a:gd name="connsiteY2" fmla="*/ 411638 h 3622470"/>
              <a:gd name="connsiteX3" fmla="*/ 252276 w 3138575"/>
              <a:gd name="connsiteY3" fmla="*/ 884003 h 3622470"/>
              <a:gd name="connsiteX4" fmla="*/ 95034 w 3138575"/>
              <a:gd name="connsiteY4" fmla="*/ 1613823 h 3622470"/>
              <a:gd name="connsiteX5" fmla="*/ 468236 w 3138575"/>
              <a:gd name="connsiteY5" fmla="*/ 2567953 h 3622470"/>
              <a:gd name="connsiteX6" fmla="*/ 657684 w 3138575"/>
              <a:gd name="connsiteY6" fmla="*/ 2886006 h 3622470"/>
              <a:gd name="connsiteX7" fmla="*/ 670952 w 3138575"/>
              <a:gd name="connsiteY7" fmla="*/ 2992034 h 3622470"/>
              <a:gd name="connsiteX8" fmla="*/ 670952 w 3138575"/>
              <a:gd name="connsiteY8" fmla="*/ 2992977 h 3622470"/>
              <a:gd name="connsiteX9" fmla="*/ 670012 w 3138575"/>
              <a:gd name="connsiteY9" fmla="*/ 2999605 h 3622470"/>
              <a:gd name="connsiteX10" fmla="*/ 736305 w 3138575"/>
              <a:gd name="connsiteY10" fmla="*/ 3382972 h 3622470"/>
              <a:gd name="connsiteX11" fmla="*/ 961746 w 3138575"/>
              <a:gd name="connsiteY11" fmla="*/ 3521170 h 3622470"/>
              <a:gd name="connsiteX12" fmla="*/ 974074 w 3138575"/>
              <a:gd name="connsiteY12" fmla="*/ 3523084 h 3622470"/>
              <a:gd name="connsiteX13" fmla="*/ 987318 w 3138575"/>
              <a:gd name="connsiteY13" fmla="*/ 3523084 h 3622470"/>
              <a:gd name="connsiteX14" fmla="*/ 1580292 w 3138575"/>
              <a:gd name="connsiteY14" fmla="*/ 3523084 h 3622470"/>
              <a:gd name="connsiteX15" fmla="*/ 2173291 w 3138575"/>
              <a:gd name="connsiteY15" fmla="*/ 3523084 h 3622470"/>
              <a:gd name="connsiteX16" fmla="*/ 2185594 w 3138575"/>
              <a:gd name="connsiteY16" fmla="*/ 3523084 h 3622470"/>
              <a:gd name="connsiteX17" fmla="*/ 2198863 w 3138575"/>
              <a:gd name="connsiteY17" fmla="*/ 3521170 h 3622470"/>
              <a:gd name="connsiteX18" fmla="*/ 2424304 w 3138575"/>
              <a:gd name="connsiteY18" fmla="*/ 3382972 h 3622470"/>
              <a:gd name="connsiteX19" fmla="*/ 2490597 w 3138575"/>
              <a:gd name="connsiteY19" fmla="*/ 2999605 h 3622470"/>
              <a:gd name="connsiteX20" fmla="*/ 2489656 w 3138575"/>
              <a:gd name="connsiteY20" fmla="*/ 2992034 h 3622470"/>
              <a:gd name="connsiteX21" fmla="*/ 2488715 w 3138575"/>
              <a:gd name="connsiteY21" fmla="*/ 2990148 h 3622470"/>
              <a:gd name="connsiteX22" fmla="*/ 2501984 w 3138575"/>
              <a:gd name="connsiteY22" fmla="*/ 2884121 h 3622470"/>
              <a:gd name="connsiteX23" fmla="*/ 2690466 w 3138575"/>
              <a:gd name="connsiteY23" fmla="*/ 2569868 h 3622470"/>
              <a:gd name="connsiteX24" fmla="*/ 3065574 w 3138575"/>
              <a:gd name="connsiteY24" fmla="*/ 1613823 h 3622470"/>
              <a:gd name="connsiteX25" fmla="*/ 2527556 w 3138575"/>
              <a:gd name="connsiteY25" fmla="*/ 418266 h 3622470"/>
              <a:gd name="connsiteX26" fmla="*/ 1594501 w 3138575"/>
              <a:gd name="connsiteY26" fmla="*/ 94556 h 3622470"/>
              <a:gd name="connsiteX27" fmla="*/ 1578411 w 3138575"/>
              <a:gd name="connsiteY27" fmla="*/ 94556 h 3622470"/>
              <a:gd name="connsiteX28" fmla="*/ 1567287 w 3138575"/>
              <a:gd name="connsiteY28" fmla="*/ 0 h 3622470"/>
              <a:gd name="connsiteX29" fmla="*/ 1584288 w 3138575"/>
              <a:gd name="connsiteY29" fmla="*/ 0 h 3622470"/>
              <a:gd name="connsiteX30" fmla="*/ 2570122 w 3138575"/>
              <a:gd name="connsiteY30" fmla="*/ 342022 h 3622470"/>
              <a:gd name="connsiteX31" fmla="*/ 3138575 w 3138575"/>
              <a:gd name="connsiteY31" fmla="*/ 1605207 h 3622470"/>
              <a:gd name="connsiteX32" fmla="*/ 2742248 w 3138575"/>
              <a:gd name="connsiteY32" fmla="*/ 2615333 h 3622470"/>
              <a:gd name="connsiteX33" fmla="*/ 2543104 w 3138575"/>
              <a:gd name="connsiteY33" fmla="*/ 2947362 h 3622470"/>
              <a:gd name="connsiteX34" fmla="*/ 2529085 w 3138575"/>
              <a:gd name="connsiteY34" fmla="*/ 3059387 h 3622470"/>
              <a:gd name="connsiteX35" fmla="*/ 2530079 w 3138575"/>
              <a:gd name="connsiteY35" fmla="*/ 3061380 h 3622470"/>
              <a:gd name="connsiteX36" fmla="*/ 2531073 w 3138575"/>
              <a:gd name="connsiteY36" fmla="*/ 3069379 h 3622470"/>
              <a:gd name="connsiteX37" fmla="*/ 2461029 w 3138575"/>
              <a:gd name="connsiteY37" fmla="*/ 3474432 h 3622470"/>
              <a:gd name="connsiteX38" fmla="*/ 2222836 w 3138575"/>
              <a:gd name="connsiteY38" fmla="*/ 3620448 h 3622470"/>
              <a:gd name="connsiteX39" fmla="*/ 2208817 w 3138575"/>
              <a:gd name="connsiteY39" fmla="*/ 3622470 h 3622470"/>
              <a:gd name="connsiteX40" fmla="*/ 2195818 w 3138575"/>
              <a:gd name="connsiteY40" fmla="*/ 3622470 h 3622470"/>
              <a:gd name="connsiteX41" fmla="*/ 1569275 w 3138575"/>
              <a:gd name="connsiteY41" fmla="*/ 3622470 h 3622470"/>
              <a:gd name="connsiteX42" fmla="*/ 942757 w 3138575"/>
              <a:gd name="connsiteY42" fmla="*/ 3622470 h 3622470"/>
              <a:gd name="connsiteX43" fmla="*/ 928765 w 3138575"/>
              <a:gd name="connsiteY43" fmla="*/ 3622470 h 3622470"/>
              <a:gd name="connsiteX44" fmla="*/ 915739 w 3138575"/>
              <a:gd name="connsiteY44" fmla="*/ 3620448 h 3622470"/>
              <a:gd name="connsiteX45" fmla="*/ 677546 w 3138575"/>
              <a:gd name="connsiteY45" fmla="*/ 3474432 h 3622470"/>
              <a:gd name="connsiteX46" fmla="*/ 607503 w 3138575"/>
              <a:gd name="connsiteY46" fmla="*/ 3069379 h 3622470"/>
              <a:gd name="connsiteX47" fmla="*/ 608496 w 3138575"/>
              <a:gd name="connsiteY47" fmla="*/ 3062376 h 3622470"/>
              <a:gd name="connsiteX48" fmla="*/ 608496 w 3138575"/>
              <a:gd name="connsiteY48" fmla="*/ 3061380 h 3622470"/>
              <a:gd name="connsiteX49" fmla="*/ 594477 w 3138575"/>
              <a:gd name="connsiteY49" fmla="*/ 2949355 h 3622470"/>
              <a:gd name="connsiteX50" fmla="*/ 394313 w 3138575"/>
              <a:gd name="connsiteY50" fmla="*/ 2613310 h 3622470"/>
              <a:gd name="connsiteX51" fmla="*/ 0 w 3138575"/>
              <a:gd name="connsiteY51" fmla="*/ 1605207 h 3622470"/>
              <a:gd name="connsiteX52" fmla="*/ 166137 w 3138575"/>
              <a:gd name="connsiteY52" fmla="*/ 834104 h 3622470"/>
              <a:gd name="connsiteX53" fmla="*/ 578470 w 3138575"/>
              <a:gd name="connsiteY53" fmla="*/ 335018 h 3622470"/>
              <a:gd name="connsiteX54" fmla="*/ 1088885 w 3138575"/>
              <a:gd name="connsiteY54" fmla="*/ 77008 h 3622470"/>
              <a:gd name="connsiteX55" fmla="*/ 1567287 w 3138575"/>
              <a:gd name="connsiteY55" fmla="*/ 0 h 362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138575" h="3622470">
                <a:moveTo>
                  <a:pt x="1578411" y="94556"/>
                </a:moveTo>
                <a:cubicBezTo>
                  <a:pt x="1431590" y="96442"/>
                  <a:pt x="1275289" y="121984"/>
                  <a:pt x="1125622" y="167441"/>
                </a:cubicBezTo>
                <a:cubicBezTo>
                  <a:pt x="945655" y="222326"/>
                  <a:pt x="783661" y="304696"/>
                  <a:pt x="642534" y="411638"/>
                </a:cubicBezTo>
                <a:cubicBezTo>
                  <a:pt x="475811" y="538493"/>
                  <a:pt x="344141" y="697520"/>
                  <a:pt x="252276" y="884003"/>
                </a:cubicBezTo>
                <a:cubicBezTo>
                  <a:pt x="148059" y="1095086"/>
                  <a:pt x="95034" y="1340255"/>
                  <a:pt x="95034" y="1613823"/>
                </a:cubicBezTo>
                <a:cubicBezTo>
                  <a:pt x="95034" y="1877905"/>
                  <a:pt x="123428" y="2168501"/>
                  <a:pt x="468236" y="2567953"/>
                </a:cubicBezTo>
                <a:cubicBezTo>
                  <a:pt x="589485" y="2708066"/>
                  <a:pt x="637806" y="2817864"/>
                  <a:pt x="657684" y="2886006"/>
                </a:cubicBezTo>
                <a:cubicBezTo>
                  <a:pt x="674740" y="2946606"/>
                  <a:pt x="671893" y="2984462"/>
                  <a:pt x="670952" y="2992034"/>
                </a:cubicBezTo>
                <a:cubicBezTo>
                  <a:pt x="670952" y="2992977"/>
                  <a:pt x="670952" y="2992977"/>
                  <a:pt x="670952" y="2992977"/>
                </a:cubicBezTo>
                <a:cubicBezTo>
                  <a:pt x="670012" y="2999605"/>
                  <a:pt x="670012" y="2999605"/>
                  <a:pt x="670012" y="2999605"/>
                </a:cubicBezTo>
                <a:cubicBezTo>
                  <a:pt x="662412" y="3037462"/>
                  <a:pt x="632112" y="3235316"/>
                  <a:pt x="736305" y="3382972"/>
                </a:cubicBezTo>
                <a:cubicBezTo>
                  <a:pt x="789354" y="3457742"/>
                  <a:pt x="867034" y="3506027"/>
                  <a:pt x="961746" y="3521170"/>
                </a:cubicBezTo>
                <a:cubicBezTo>
                  <a:pt x="974074" y="3523084"/>
                  <a:pt x="974074" y="3523084"/>
                  <a:pt x="974074" y="3523084"/>
                </a:cubicBezTo>
                <a:cubicBezTo>
                  <a:pt x="987318" y="3523084"/>
                  <a:pt x="987318" y="3523084"/>
                  <a:pt x="987318" y="3523084"/>
                </a:cubicBezTo>
                <a:cubicBezTo>
                  <a:pt x="1580292" y="3523084"/>
                  <a:pt x="1580292" y="3523084"/>
                  <a:pt x="1580292" y="3523084"/>
                </a:cubicBezTo>
                <a:cubicBezTo>
                  <a:pt x="2173291" y="3523084"/>
                  <a:pt x="2173291" y="3523084"/>
                  <a:pt x="2173291" y="3523084"/>
                </a:cubicBezTo>
                <a:cubicBezTo>
                  <a:pt x="2185594" y="3523084"/>
                  <a:pt x="2185594" y="3523084"/>
                  <a:pt x="2185594" y="3523084"/>
                </a:cubicBezTo>
                <a:cubicBezTo>
                  <a:pt x="2198863" y="3521170"/>
                  <a:pt x="2198863" y="3521170"/>
                  <a:pt x="2198863" y="3521170"/>
                </a:cubicBezTo>
                <a:cubicBezTo>
                  <a:pt x="2293574" y="3506027"/>
                  <a:pt x="2371254" y="3457742"/>
                  <a:pt x="2424304" y="3382972"/>
                </a:cubicBezTo>
                <a:cubicBezTo>
                  <a:pt x="2528496" y="3235316"/>
                  <a:pt x="2498196" y="3037462"/>
                  <a:pt x="2490597" y="2999605"/>
                </a:cubicBezTo>
                <a:cubicBezTo>
                  <a:pt x="2489656" y="2992034"/>
                  <a:pt x="2489656" y="2992034"/>
                  <a:pt x="2489656" y="2992034"/>
                </a:cubicBezTo>
                <a:cubicBezTo>
                  <a:pt x="2488715" y="2990148"/>
                  <a:pt x="2488715" y="2990148"/>
                  <a:pt x="2488715" y="2990148"/>
                </a:cubicBezTo>
                <a:cubicBezTo>
                  <a:pt x="2487775" y="2982577"/>
                  <a:pt x="2484928" y="2945663"/>
                  <a:pt x="2501984" y="2884121"/>
                </a:cubicBezTo>
                <a:cubicBezTo>
                  <a:pt x="2520921" y="2816922"/>
                  <a:pt x="2569218" y="2708066"/>
                  <a:pt x="2690466" y="2569868"/>
                </a:cubicBezTo>
                <a:cubicBezTo>
                  <a:pt x="3021065" y="2194072"/>
                  <a:pt x="3065574" y="1875076"/>
                  <a:pt x="3065574" y="1613823"/>
                </a:cubicBezTo>
                <a:cubicBezTo>
                  <a:pt x="3065574" y="972974"/>
                  <a:pt x="2772899" y="609493"/>
                  <a:pt x="2527556" y="418266"/>
                </a:cubicBezTo>
                <a:cubicBezTo>
                  <a:pt x="2268943" y="215697"/>
                  <a:pt x="1920372" y="94556"/>
                  <a:pt x="1594501" y="94556"/>
                </a:cubicBezTo>
                <a:cubicBezTo>
                  <a:pt x="1588832" y="94556"/>
                  <a:pt x="1583139" y="94556"/>
                  <a:pt x="1578411" y="94556"/>
                </a:cubicBezTo>
                <a:close/>
                <a:moveTo>
                  <a:pt x="1567287" y="0"/>
                </a:moveTo>
                <a:cubicBezTo>
                  <a:pt x="1572282" y="0"/>
                  <a:pt x="1578298" y="0"/>
                  <a:pt x="1584288" y="0"/>
                </a:cubicBezTo>
                <a:cubicBezTo>
                  <a:pt x="1928592" y="0"/>
                  <a:pt x="2296881" y="127994"/>
                  <a:pt x="2570122" y="342022"/>
                </a:cubicBezTo>
                <a:cubicBezTo>
                  <a:pt x="2829344" y="544065"/>
                  <a:pt x="3138575" y="928107"/>
                  <a:pt x="3138575" y="1605207"/>
                </a:cubicBezTo>
                <a:cubicBezTo>
                  <a:pt x="3138575" y="1881239"/>
                  <a:pt x="3091548" y="2218280"/>
                  <a:pt x="2742248" y="2615333"/>
                </a:cubicBezTo>
                <a:cubicBezTo>
                  <a:pt x="2614141" y="2761349"/>
                  <a:pt x="2563112" y="2876362"/>
                  <a:pt x="2543104" y="2947362"/>
                </a:cubicBezTo>
                <a:cubicBezTo>
                  <a:pt x="2525083" y="3012386"/>
                  <a:pt x="2528091" y="3051388"/>
                  <a:pt x="2529085" y="3059387"/>
                </a:cubicBezTo>
                <a:cubicBezTo>
                  <a:pt x="2529085" y="3059387"/>
                  <a:pt x="2529085" y="3059387"/>
                  <a:pt x="2530079" y="3061380"/>
                </a:cubicBezTo>
                <a:cubicBezTo>
                  <a:pt x="2530079" y="3061380"/>
                  <a:pt x="2530079" y="3061380"/>
                  <a:pt x="2531073" y="3069379"/>
                </a:cubicBezTo>
                <a:cubicBezTo>
                  <a:pt x="2539102" y="3109377"/>
                  <a:pt x="2571116" y="3318424"/>
                  <a:pt x="2461029" y="3474432"/>
                </a:cubicBezTo>
                <a:cubicBezTo>
                  <a:pt x="2404979" y="3553432"/>
                  <a:pt x="2322905" y="3604448"/>
                  <a:pt x="2222836" y="3620448"/>
                </a:cubicBezTo>
                <a:cubicBezTo>
                  <a:pt x="2222836" y="3620448"/>
                  <a:pt x="2222836" y="3620448"/>
                  <a:pt x="2208817" y="3622470"/>
                </a:cubicBezTo>
                <a:cubicBezTo>
                  <a:pt x="2208817" y="3622470"/>
                  <a:pt x="2208817" y="3622470"/>
                  <a:pt x="2195818" y="3622470"/>
                </a:cubicBezTo>
                <a:cubicBezTo>
                  <a:pt x="2195818" y="3622470"/>
                  <a:pt x="2195818" y="3622470"/>
                  <a:pt x="1569275" y="3622470"/>
                </a:cubicBezTo>
                <a:cubicBezTo>
                  <a:pt x="1569275" y="3622470"/>
                  <a:pt x="1569275" y="3622470"/>
                  <a:pt x="942757" y="3622470"/>
                </a:cubicBezTo>
                <a:cubicBezTo>
                  <a:pt x="942757" y="3622470"/>
                  <a:pt x="942757" y="3622470"/>
                  <a:pt x="928765" y="3622470"/>
                </a:cubicBezTo>
                <a:cubicBezTo>
                  <a:pt x="928765" y="3622470"/>
                  <a:pt x="928765" y="3622470"/>
                  <a:pt x="915739" y="3620448"/>
                </a:cubicBezTo>
                <a:cubicBezTo>
                  <a:pt x="815670" y="3604448"/>
                  <a:pt x="733596" y="3553432"/>
                  <a:pt x="677546" y="3474432"/>
                </a:cubicBezTo>
                <a:cubicBezTo>
                  <a:pt x="567459" y="3318424"/>
                  <a:pt x="599473" y="3109377"/>
                  <a:pt x="607503" y="3069379"/>
                </a:cubicBezTo>
                <a:cubicBezTo>
                  <a:pt x="607503" y="3069379"/>
                  <a:pt x="607503" y="3069379"/>
                  <a:pt x="608496" y="3062376"/>
                </a:cubicBezTo>
                <a:cubicBezTo>
                  <a:pt x="608496" y="3062376"/>
                  <a:pt x="608496" y="3062376"/>
                  <a:pt x="608496" y="3061380"/>
                </a:cubicBezTo>
                <a:cubicBezTo>
                  <a:pt x="609490" y="3053380"/>
                  <a:pt x="612498" y="3013382"/>
                  <a:pt x="594477" y="2949355"/>
                </a:cubicBezTo>
                <a:cubicBezTo>
                  <a:pt x="573475" y="2877358"/>
                  <a:pt x="522420" y="2761349"/>
                  <a:pt x="394313" y="2613310"/>
                </a:cubicBezTo>
                <a:cubicBezTo>
                  <a:pt x="30000" y="2191262"/>
                  <a:pt x="0" y="1884228"/>
                  <a:pt x="0" y="1605207"/>
                </a:cubicBezTo>
                <a:cubicBezTo>
                  <a:pt x="0" y="1316164"/>
                  <a:pt x="56024" y="1057127"/>
                  <a:pt x="166137" y="834104"/>
                </a:cubicBezTo>
                <a:cubicBezTo>
                  <a:pt x="263198" y="637072"/>
                  <a:pt x="402316" y="469050"/>
                  <a:pt x="578470" y="335018"/>
                </a:cubicBezTo>
                <a:cubicBezTo>
                  <a:pt x="727580" y="222027"/>
                  <a:pt x="898739" y="134997"/>
                  <a:pt x="1088885" y="77008"/>
                </a:cubicBezTo>
                <a:cubicBezTo>
                  <a:pt x="1247019" y="28980"/>
                  <a:pt x="1412161" y="1992"/>
                  <a:pt x="1567287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endParaRPr sz="1350" dirty="0">
              <a:solidFill>
                <a:prstClr val="black"/>
              </a:solidFill>
              <a:latin typeface="Source Sans Pro" charset="0"/>
              <a:ea typeface="Source Sans Pro" charset="0"/>
              <a:cs typeface="Source Sans Pro" charset="0"/>
              <a:sym typeface="Calibri"/>
            </a:endParaRPr>
          </a:p>
        </p:txBody>
      </p:sp>
      <p:grpSp>
        <p:nvGrpSpPr>
          <p:cNvPr id="5" name="Shape 2327"/>
          <p:cNvGrpSpPr/>
          <p:nvPr/>
        </p:nvGrpSpPr>
        <p:grpSpPr>
          <a:xfrm>
            <a:off x="2670802" y="4792339"/>
            <a:ext cx="1217259" cy="1200507"/>
            <a:chOff x="4178498" y="3597275"/>
            <a:chExt cx="779068" cy="768348"/>
          </a:xfrm>
        </p:grpSpPr>
        <p:sp>
          <p:nvSpPr>
            <p:cNvPr id="6" name="Shape 2328"/>
            <p:cNvSpPr/>
            <p:nvPr/>
          </p:nvSpPr>
          <p:spPr>
            <a:xfrm>
              <a:off x="4181475" y="3597275"/>
              <a:ext cx="773113" cy="138112"/>
            </a:xfrm>
            <a:prstGeom prst="rect">
              <a:avLst/>
            </a:prstGeom>
            <a:solidFill>
              <a:schemeClr val="tx1"/>
            </a:solidFill>
            <a:ln w="12700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 dirty="0">
                <a:solidFill>
                  <a:prstClr val="black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  <p:sp>
          <p:nvSpPr>
            <p:cNvPr id="7" name="Shape 2329"/>
            <p:cNvSpPr/>
            <p:nvPr/>
          </p:nvSpPr>
          <p:spPr>
            <a:xfrm>
              <a:off x="4238625" y="3735387"/>
              <a:ext cx="644524" cy="3841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 w="12700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 dirty="0">
                <a:solidFill>
                  <a:prstClr val="black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  <p:sp>
          <p:nvSpPr>
            <p:cNvPr id="8" name="Shape 2330"/>
            <p:cNvSpPr/>
            <p:nvPr/>
          </p:nvSpPr>
          <p:spPr>
            <a:xfrm>
              <a:off x="4213225" y="3744912"/>
              <a:ext cx="695325" cy="1396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506" y="119999"/>
                  </a:moveTo>
                  <a:cubicBezTo>
                    <a:pt x="2410" y="119999"/>
                    <a:pt x="628" y="112663"/>
                    <a:pt x="314" y="102183"/>
                  </a:cubicBezTo>
                  <a:cubicBezTo>
                    <a:pt x="0" y="90655"/>
                    <a:pt x="1572" y="80174"/>
                    <a:pt x="3877" y="78602"/>
                  </a:cubicBezTo>
                  <a:cubicBezTo>
                    <a:pt x="115074" y="1572"/>
                    <a:pt x="115074" y="1572"/>
                    <a:pt x="115074" y="1572"/>
                  </a:cubicBezTo>
                  <a:cubicBezTo>
                    <a:pt x="117275" y="0"/>
                    <a:pt x="119371" y="7860"/>
                    <a:pt x="119685" y="19388"/>
                  </a:cubicBezTo>
                  <a:cubicBezTo>
                    <a:pt x="120000" y="30917"/>
                    <a:pt x="118427" y="41397"/>
                    <a:pt x="116227" y="42969"/>
                  </a:cubicBezTo>
                  <a:cubicBezTo>
                    <a:pt x="5030" y="119999"/>
                    <a:pt x="5030" y="119999"/>
                    <a:pt x="5030" y="119999"/>
                  </a:cubicBezTo>
                  <a:cubicBezTo>
                    <a:pt x="4820" y="119999"/>
                    <a:pt x="4611" y="119999"/>
                    <a:pt x="4506" y="119999"/>
                  </a:cubicBezTo>
                  <a:close/>
                </a:path>
              </a:pathLst>
            </a:custGeom>
            <a:solidFill>
              <a:schemeClr val="tx2"/>
            </a:solidFill>
            <a:ln w="12700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 dirty="0">
                <a:solidFill>
                  <a:prstClr val="black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  <p:sp>
          <p:nvSpPr>
            <p:cNvPr id="9" name="Shape 2331"/>
            <p:cNvSpPr/>
            <p:nvPr/>
          </p:nvSpPr>
          <p:spPr>
            <a:xfrm>
              <a:off x="4213224" y="3857625"/>
              <a:ext cx="695325" cy="1381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506" y="119999"/>
                  </a:moveTo>
                  <a:cubicBezTo>
                    <a:pt x="2410" y="119999"/>
                    <a:pt x="628" y="112663"/>
                    <a:pt x="314" y="102183"/>
                  </a:cubicBezTo>
                  <a:cubicBezTo>
                    <a:pt x="0" y="90655"/>
                    <a:pt x="1572" y="80174"/>
                    <a:pt x="3877" y="78602"/>
                  </a:cubicBezTo>
                  <a:cubicBezTo>
                    <a:pt x="115074" y="1572"/>
                    <a:pt x="115074" y="1572"/>
                    <a:pt x="115074" y="1572"/>
                  </a:cubicBezTo>
                  <a:cubicBezTo>
                    <a:pt x="117275" y="0"/>
                    <a:pt x="119371" y="7860"/>
                    <a:pt x="119685" y="19388"/>
                  </a:cubicBezTo>
                  <a:cubicBezTo>
                    <a:pt x="120000" y="30917"/>
                    <a:pt x="118427" y="41397"/>
                    <a:pt x="116227" y="42969"/>
                  </a:cubicBezTo>
                  <a:cubicBezTo>
                    <a:pt x="5030" y="119999"/>
                    <a:pt x="5030" y="119999"/>
                    <a:pt x="5030" y="119999"/>
                  </a:cubicBezTo>
                  <a:cubicBezTo>
                    <a:pt x="4820" y="119999"/>
                    <a:pt x="4611" y="119999"/>
                    <a:pt x="4506" y="119999"/>
                  </a:cubicBezTo>
                  <a:close/>
                </a:path>
              </a:pathLst>
            </a:custGeom>
            <a:solidFill>
              <a:schemeClr val="tx2"/>
            </a:solidFill>
            <a:ln w="12700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 dirty="0">
                <a:solidFill>
                  <a:prstClr val="black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  <p:sp>
          <p:nvSpPr>
            <p:cNvPr id="10" name="Shape 2332"/>
            <p:cNvSpPr/>
            <p:nvPr/>
          </p:nvSpPr>
          <p:spPr>
            <a:xfrm>
              <a:off x="4213225" y="3968750"/>
              <a:ext cx="695325" cy="1396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506" y="120000"/>
                  </a:moveTo>
                  <a:cubicBezTo>
                    <a:pt x="2410" y="120000"/>
                    <a:pt x="628" y="112173"/>
                    <a:pt x="314" y="101739"/>
                  </a:cubicBezTo>
                  <a:cubicBezTo>
                    <a:pt x="0" y="90782"/>
                    <a:pt x="1572" y="80347"/>
                    <a:pt x="3877" y="78260"/>
                  </a:cubicBezTo>
                  <a:cubicBezTo>
                    <a:pt x="115074" y="1565"/>
                    <a:pt x="115074" y="1565"/>
                    <a:pt x="115074" y="1565"/>
                  </a:cubicBezTo>
                  <a:cubicBezTo>
                    <a:pt x="117275" y="0"/>
                    <a:pt x="119371" y="7826"/>
                    <a:pt x="119685" y="19304"/>
                  </a:cubicBezTo>
                  <a:cubicBezTo>
                    <a:pt x="120000" y="30782"/>
                    <a:pt x="118427" y="41217"/>
                    <a:pt x="116227" y="42782"/>
                  </a:cubicBezTo>
                  <a:cubicBezTo>
                    <a:pt x="5030" y="119478"/>
                    <a:pt x="5030" y="119478"/>
                    <a:pt x="5030" y="119478"/>
                  </a:cubicBezTo>
                  <a:cubicBezTo>
                    <a:pt x="4820" y="119478"/>
                    <a:pt x="4611" y="120000"/>
                    <a:pt x="4506" y="120000"/>
                  </a:cubicBezTo>
                  <a:close/>
                </a:path>
              </a:pathLst>
            </a:custGeom>
            <a:solidFill>
              <a:schemeClr val="tx2"/>
            </a:solidFill>
            <a:ln w="12700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 dirty="0">
                <a:solidFill>
                  <a:prstClr val="black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  <p:sp>
          <p:nvSpPr>
            <p:cNvPr id="11" name="Shape 2333"/>
            <p:cNvSpPr/>
            <p:nvPr/>
          </p:nvSpPr>
          <p:spPr>
            <a:xfrm>
              <a:off x="4178498" y="4116387"/>
              <a:ext cx="779068" cy="24923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5049" y="28507"/>
                  </a:lnTo>
                  <a:cubicBezTo>
                    <a:pt x="103119" y="83707"/>
                    <a:pt x="82915" y="120000"/>
                    <a:pt x="59999" y="120000"/>
                  </a:cubicBezTo>
                  <a:cubicBezTo>
                    <a:pt x="37084" y="120000"/>
                    <a:pt x="16880" y="83707"/>
                    <a:pt x="4950" y="285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/>
              <a:endParaRPr sz="1350" dirty="0">
                <a:solidFill>
                  <a:prstClr val="white"/>
                </a:solidFill>
                <a:latin typeface="Source Sans Pro" charset="0"/>
                <a:ea typeface="Source Sans Pro" charset="0"/>
                <a:cs typeface="Source Sans Pro" charset="0"/>
                <a:sym typeface="Calibri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2131930" y="1746916"/>
            <a:ext cx="2272675" cy="424732"/>
          </a:xfrm>
          <a:prstGeom prst="rect">
            <a:avLst/>
          </a:prstGeom>
          <a:noFill/>
        </p:spPr>
        <p:txBody>
          <a:bodyPr wrap="square" lIns="121920" rIns="12192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2400" dirty="0" smtClean="0">
                <a:solidFill>
                  <a:srgbClr val="FFFFFF"/>
                </a:solidFill>
                <a:latin typeface="Source Sans Pro" charset="0"/>
              </a:rPr>
              <a:t>01</a:t>
            </a:r>
            <a:endParaRPr lang="en-US" sz="1600" dirty="0">
              <a:solidFill>
                <a:srgbClr val="FFFFFF"/>
              </a:solidFill>
              <a:latin typeface="Source Sans Pr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31930" y="2475298"/>
            <a:ext cx="2272675" cy="424732"/>
          </a:xfrm>
          <a:prstGeom prst="rect">
            <a:avLst/>
          </a:prstGeom>
          <a:noFill/>
        </p:spPr>
        <p:txBody>
          <a:bodyPr wrap="square" lIns="121920" rIns="12192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2400" dirty="0" smtClean="0">
                <a:solidFill>
                  <a:srgbClr val="FFFFFF"/>
                </a:solidFill>
                <a:latin typeface="Source Sans Pro" charset="0"/>
              </a:rPr>
              <a:t>02</a:t>
            </a:r>
            <a:endParaRPr lang="en-US" sz="1600" dirty="0">
              <a:solidFill>
                <a:srgbClr val="FFFFFF"/>
              </a:solidFill>
              <a:latin typeface="Source Sans Pr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131930" y="3315812"/>
            <a:ext cx="2272675" cy="424732"/>
          </a:xfrm>
          <a:prstGeom prst="rect">
            <a:avLst/>
          </a:prstGeom>
          <a:noFill/>
        </p:spPr>
        <p:txBody>
          <a:bodyPr wrap="square" lIns="121920" rIns="12192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2400" dirty="0" smtClean="0">
                <a:solidFill>
                  <a:srgbClr val="FFFFFF"/>
                </a:solidFill>
                <a:latin typeface="Source Sans Pro" charset="0"/>
              </a:rPr>
              <a:t>03</a:t>
            </a:r>
            <a:endParaRPr lang="en-US" sz="1600" dirty="0">
              <a:solidFill>
                <a:srgbClr val="FFFFFF"/>
              </a:solidFill>
              <a:latin typeface="Source Sans Pr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131930" y="4156326"/>
            <a:ext cx="2272675" cy="424732"/>
          </a:xfrm>
          <a:prstGeom prst="rect">
            <a:avLst/>
          </a:prstGeom>
          <a:noFill/>
        </p:spPr>
        <p:txBody>
          <a:bodyPr wrap="square" lIns="121920" rIns="12192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2400" dirty="0" smtClean="0">
                <a:solidFill>
                  <a:srgbClr val="FFFFFF"/>
                </a:solidFill>
                <a:latin typeface="Source Sans Pro" charset="0"/>
              </a:rPr>
              <a:t>04</a:t>
            </a:r>
            <a:endParaRPr lang="en-US" sz="1600" dirty="0">
              <a:solidFill>
                <a:srgbClr val="FFFFFF"/>
              </a:solidFill>
              <a:latin typeface="Source Sans Pro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362990" y="3007269"/>
            <a:ext cx="2832805" cy="44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prstClr val="black"/>
                </a:solidFill>
                <a:latin typeface="Source Sans Pro" charset="0"/>
              </a:rPr>
              <a:t>.</a:t>
            </a:r>
            <a:endParaRPr lang="en-US" sz="1200" dirty="0">
              <a:solidFill>
                <a:prstClr val="black"/>
              </a:solidFill>
              <a:latin typeface="Source Sans Pro" charset="0"/>
            </a:endParaRPr>
          </a:p>
          <a:p>
            <a:pPr>
              <a:lnSpc>
                <a:spcPct val="90000"/>
              </a:lnSpc>
            </a:pPr>
            <a:endParaRPr lang="en-US" sz="1200" dirty="0">
              <a:solidFill>
                <a:prstClr val="black"/>
              </a:solidFill>
              <a:latin typeface="Source Sans Pr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876714" y="1128285"/>
            <a:ext cx="2194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DBEFF9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ABOUT</a:t>
            </a:r>
            <a:endParaRPr lang="en-US" sz="4800" b="1" dirty="0">
              <a:solidFill>
                <a:srgbClr val="DBEFF9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450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2" fill="hold">
                          <p:stCondLst>
                            <p:cond delay="indefinite"/>
                          </p:stCondLst>
                          <p:childTnLst>
                            <p:par>
                              <p:cTn id="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54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3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4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21" grpId="0" animBg="1"/>
          <p:bldP spid="31" grpId="0"/>
          <p:bldP spid="32" grpId="0"/>
          <p:bldP spid="33" grpId="0"/>
          <p:bldP spid="34" grpId="0"/>
          <p:bldP spid="3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2" fill="hold">
                          <p:stCondLst>
                            <p:cond delay="indefinite"/>
                          </p:stCondLst>
                          <p:childTnLst>
                            <p:par>
                              <p:cTn id="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21" grpId="0" animBg="1"/>
          <p:bldP spid="31" grpId="0"/>
          <p:bldP spid="32" grpId="0"/>
          <p:bldP spid="33" grpId="0"/>
          <p:bldP spid="34" grpId="0"/>
          <p:bldP spid="3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 bwMode="auto">
          <a:xfrm>
            <a:off x="284294" y="2180491"/>
            <a:ext cx="11394829" cy="467750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THINGS WE WILL USE :</a:t>
            </a:r>
            <a:endParaRPr 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715994" y="3663010"/>
            <a:ext cx="2218830" cy="221883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588310" y="3663010"/>
            <a:ext cx="2218830" cy="221883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cialico" charset="0"/>
                <a:ea typeface="Socialico" charset="0"/>
                <a:cs typeface="Socialico" charset="0"/>
              </a:rPr>
              <a:t>AUDIO</a:t>
            </a: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1551772" y="3663010"/>
            <a:ext cx="2218830" cy="221883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charset="0"/>
                <a:ea typeface="Source Sans Pro" charset="0"/>
                <a:cs typeface="Source Sans Pro" charset="0"/>
              </a:rPr>
              <a:t>PHYSICS</a:t>
            </a: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7843678" y="3663010"/>
            <a:ext cx="2218830" cy="2218832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cialico" charset="0"/>
                <a:ea typeface="Source Sans Pro" charset="0"/>
                <a:cs typeface="Source Sans Pro" charset="0"/>
              </a:rPr>
              <a:t>UNITY ASSETS</a:t>
            </a: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59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ACTIVITY DIAGRAM: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877" y="2108368"/>
            <a:ext cx="9323882" cy="4749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1383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CLASS DIAGRAM: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320" y="2022568"/>
            <a:ext cx="9518863" cy="52107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2253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 smtClean="0">
                <a:latin typeface="Algerian" panose="04020705040A02060702" pitchFamily="82" charset="0"/>
              </a:rPr>
              <a:t>USE CASE DIAGRAM:</a:t>
            </a:r>
            <a:endParaRPr lang="en-US" sz="5400" b="1" dirty="0">
              <a:latin typeface="Algerian" panose="04020705040A02060702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913" y="2429301"/>
            <a:ext cx="7861111" cy="4428699"/>
          </a:xfrm>
        </p:spPr>
      </p:pic>
      <p:sp>
        <p:nvSpPr>
          <p:cNvPr id="6" name="TextBox 5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0730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 smtClean="0">
                <a:latin typeface="Algerian" panose="04020705040A02060702" pitchFamily="82" charset="0"/>
              </a:rPr>
              <a:t>OUR PROPOSED SETUP:</a:t>
            </a:r>
            <a:endParaRPr lang="en-US" sz="5400" b="1" dirty="0">
              <a:latin typeface="Algerian" panose="04020705040A020607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924" y="2033516"/>
            <a:ext cx="8133427" cy="4748212"/>
          </a:xfrm>
        </p:spPr>
      </p:pic>
    </p:spTree>
    <p:extLst>
      <p:ext uri="{BB962C8B-B14F-4D97-AF65-F5344CB8AC3E}">
        <p14:creationId xmlns:p14="http://schemas.microsoft.com/office/powerpoint/2010/main" val="275622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 smtClean="0">
                <a:latin typeface="Algerian" panose="04020705040A02060702" pitchFamily="82" charset="0"/>
              </a:rPr>
              <a:t>Initially IMPLEMENTED SETUP:</a:t>
            </a:r>
            <a:endParaRPr lang="en-US" sz="4400" b="1" dirty="0">
              <a:latin typeface="Algerian" panose="04020705040A0206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5970" y="2251880"/>
            <a:ext cx="8284498" cy="41625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33184" y="163510"/>
            <a:ext cx="404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  <a:endParaRPr lang="en-US" sz="4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19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on Boardro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1_Ion Boardro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3_Ion Boardro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4.xml><?xml version="1.0" encoding="utf-8"?>
<a:theme xmlns:a="http://schemas.openxmlformats.org/drawingml/2006/main" name="4_Ion Boardro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5.xml><?xml version="1.0" encoding="utf-8"?>
<a:theme xmlns:a="http://schemas.openxmlformats.org/drawingml/2006/main" name="1_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6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82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12</vt:i4>
      </vt:variant>
    </vt:vector>
  </HeadingPairs>
  <TitlesOfParts>
    <vt:vector size="32" baseType="lpstr">
      <vt:lpstr>굴림</vt:lpstr>
      <vt:lpstr>Algerian</vt:lpstr>
      <vt:lpstr>Arial</vt:lpstr>
      <vt:lpstr>Bauhaus 93</vt:lpstr>
      <vt:lpstr>Bookman Old Style</vt:lpstr>
      <vt:lpstr>Calibri</vt:lpstr>
      <vt:lpstr>Century Gothic</vt:lpstr>
      <vt:lpstr>Cooper Black</vt:lpstr>
      <vt:lpstr>linea-basic-10</vt:lpstr>
      <vt:lpstr>Rockwell</vt:lpstr>
      <vt:lpstr>Socialico</vt:lpstr>
      <vt:lpstr>Source Sans Pro</vt:lpstr>
      <vt:lpstr>Source Sans Pro Black</vt:lpstr>
      <vt:lpstr>Wingdings 3</vt:lpstr>
      <vt:lpstr>Ion Boardroom</vt:lpstr>
      <vt:lpstr>1_Ion Boardroom</vt:lpstr>
      <vt:lpstr>3_Ion Boardroom</vt:lpstr>
      <vt:lpstr>4_Ion Boardroom</vt:lpstr>
      <vt:lpstr>1_Damask</vt:lpstr>
      <vt:lpstr>Damask</vt:lpstr>
      <vt:lpstr>PowerPoint Presentation</vt:lpstr>
      <vt:lpstr>PowerPoint Presentation</vt:lpstr>
      <vt:lpstr>PowerPoint Presentation</vt:lpstr>
      <vt:lpstr>THINGS WE WILL USE :</vt:lpstr>
      <vt:lpstr>ACTIVITY DIAGRAM:</vt:lpstr>
      <vt:lpstr>CLASS DIAGRAM:</vt:lpstr>
      <vt:lpstr>USE CASE DIAGRAM:</vt:lpstr>
      <vt:lpstr>OUR PROPOSED SETUP:</vt:lpstr>
      <vt:lpstr>Initially IMPLEMENTED SETUP: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Raisa</cp:lastModifiedBy>
  <cp:revision>14</cp:revision>
  <dcterms:created xsi:type="dcterms:W3CDTF">2019-05-01T18:58:47Z</dcterms:created>
  <dcterms:modified xsi:type="dcterms:W3CDTF">2019-05-02T07:28:29Z</dcterms:modified>
</cp:coreProperties>
</file>

<file path=docProps/thumbnail.jpeg>
</file>